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6652ED-9D29-4847-AADB-C4975D82AF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4FF563-A2FF-49C2-B577-90C94C0975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E288B7-C92A-4D10-9E26-092A981CBF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54BD09-3F10-4D24-B3EF-1E55882F9E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155DB6-12FC-4DCB-A5A3-1C5B2BF879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0102E4-4A9D-4012-B76B-3AA44F292D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2E3792-ECAD-4731-8ED3-E1FC8A5F25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C32AC0-45EB-41EB-8A5B-8BB3565727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D0D8D3-D4BE-45F1-A26A-044BDC936C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9569B4-3CE1-4D7E-9690-F3EAFD1D81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166B97-3E52-4829-80DF-6EDCF5EAEC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5040D4-1865-4890-AE04-B26B4DDB70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D20D9B-39A8-4FE2-BFFB-BE8D4647384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8744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10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143000" y="580680"/>
            <a:ext cx="7543800" cy="1705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6509880" cy="1097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Find Gravitational Force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71240" y="1403640"/>
            <a:ext cx="9143640" cy="458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A Mass Of Two Objects Store In Variables As M1, M2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Find Products Of That Object’s Mass Product = m1*m2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Make G Value As Constant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Get distance between two objects as 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Use Gravitational Formula  F = (G*(m1*m2))/r*r To Find Gravitational Force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Display Result To User With Suitable Unit.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Find Coulomb Force between two charges.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5289</TotalTime>
  <Application>LibreOffice/7.3.7.2$Linux_X86_64 LibreOffice_project/30$Build-2</Application>
  <AppVersion>15.0000</AppVersion>
  <Words>100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2023-07-15T23:43:40Z</dcterms:modified>
  <cp:revision>169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