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84638B-84BF-41AB-864B-E5FB1EF730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1E8F1C-AA7E-4A18-BDB0-74BD4A4225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68E50C-12C9-46EB-B438-11AF8F7622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199413-BA41-45A5-AE74-5C0CE9BDDA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A2A436-BDC0-4E36-86AC-23047D842B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6F1D9-EDEB-49F0-9F91-CA446DFAF7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028EAE-3C0C-4444-AEF2-58A64261C5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43EB01-588B-4A4C-B29D-F6E443D233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FE3655-C1E7-4F38-8B46-796C2D1993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41B44E-DCC7-45FF-AACD-039D4A52F0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2CDC8F-8A13-4C68-B698-3D1C48EA5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8BBCD6-9B8E-4A22-B048-A52AD4FF59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5B9B7B-7DBD-4689-8766-1C1F877B7A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186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Python program to create a Checkboxes.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12280" y="1471680"/>
            <a:ext cx="9143640" cy="457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Tkinter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Insert some check boxes in a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Python program to create a Checkboxes to change background color, cursor, font, fg, border etc.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</TotalTime>
  <Application>LibreOffice/7.3.7.2$Linux_X86_64 LibreOffice_project/30$Build-2</Application>
  <AppVersion>15.0000</AppVersion>
  <Words>70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2023-08-15T23:45:22Z</dcterms:modified>
  <cp:revision>180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