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Make a percentage calculator</a:t>
            </a:r>
            <a:r>
              <a:rPr lang="en-US" sz="2800" dirty="0" smtClean="0">
                <a:solidFill>
                  <a:srgbClr val="002060"/>
                </a:solidFill>
              </a:rPr>
              <a:t>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Get amount from the user 		//1000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Get percentage you want to get 	//20%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20 percentage from tis total amount //200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</a:t>
            </a:r>
            <a:r>
              <a:rPr lang="en-US" sz="2400" dirty="0" smtClean="0">
                <a:solidFill>
                  <a:srgbClr val="002060"/>
                </a:solidFill>
              </a:rPr>
              <a:t>To Make a decimal to binary conversion calculator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36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154</cp:revision>
  <dcterms:created xsi:type="dcterms:W3CDTF">2021-11-08T00:20:31Z</dcterms:created>
  <dcterms:modified xsi:type="dcterms:W3CDTF">2022-09-08T12:03:48Z</dcterms:modified>
</cp:coreProperties>
</file>