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515046-8820-4FC4-A53D-139F2D1C26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F9C140-3512-4352-9E90-B75A635FD9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08D10C-1D53-4143-A157-B50FB4120A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EF30D5-BDE4-4FFC-A905-17AB191E72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62DA66-E472-4534-AD96-0F18289239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157C77-5E40-4129-BCDB-08976F8A7D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38DF4B-5B77-4E27-82FA-A915286629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A82854-179F-4362-97C1-6C01EA64E9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4F9E7C-C8F2-40F0-ACFE-0E26373734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BAA83F-66A0-414D-9734-950782A0AA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BC7A69-0C51-4506-8EBE-1AA8777752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DFDAE7-E562-428F-8AB0-17997DBE1E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4C751F-F60B-4101-809A-357D9B9EB8F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241520" y="1828800"/>
            <a:ext cx="535968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304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3200400" y="4572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685800"/>
            <a:ext cx="63511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491400" y="2170080"/>
            <a:ext cx="11477520" cy="15008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To Get A String From User To Save In Text File.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39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Create A Basic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Set Geometry For That Window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 text file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Get a String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Save String in a Text file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See the Result.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5"/>
          <p:cNvSpPr/>
          <p:nvPr/>
        </p:nvSpPr>
        <p:spPr>
          <a:xfrm>
            <a:off x="423000" y="2565720"/>
            <a:ext cx="11477520" cy="1705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Desktop Application To Get A String From User. Display Required String Sub Part Using Slicing Method.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7576</TotalTime>
  <Application>LibreOffice/7.3.7.2$Linux_X86_64 LibreOffice_project/30$Build-2</Application>
  <AppVersion>15.0000</AppVersion>
  <Words>87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2023-12-26T11:21:50Z</dcterms:modified>
  <cp:revision>228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