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DE8E35-88D7-46B5-A805-FEDF82A564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1814E3-BE96-4792-AC65-D0A5022E5E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68BEE-9607-4613-B96A-1979ECE964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CF4F0-8C4B-4C10-A6DD-7632A28612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FBF96C-27E2-4DE9-A6E1-B902F83573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A54DA-2F30-407B-9EF3-21B047AA05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C31F6-A928-428F-BCA8-90FD9F3EB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0AA621-87F6-4ADB-8DCE-061B682908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169141-5F48-4F11-9418-C8D907DC7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A70F7-7E58-4084-86BC-B26CD9D39C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3A167-E7FF-49D2-ABE0-D91D5362C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81429-077D-448B-935B-4C64A386DE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37666-7EDC-496F-B294-0953657B31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2004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242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182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check a to z, A- Z, 0 to 9 and _ from a user entered string at starting position.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26400"/>
            <a:ext cx="9143640" cy="477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check a to z, A- Z, 0 to 9 and _ from a user entered string at ENDING position.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Application>LibreOffice/7.3.7.2$Linux_X86_64 LibreOffice_project/30$Build-2</Application>
  <AppVersion>15.0000</AppVersion>
  <Words>94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2023-10-01T22:40:57Z</dcterms:modified>
  <cp:revision>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