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A60A68-6EFC-4612-8F65-A3462653E6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D8C3B6-A45E-43C8-99B8-E53D06D0EC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3C2C51-A2C8-47E9-BE0F-2B7C2F5ADF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720780-8137-4425-9B53-5077E901EB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834441-14D7-4246-874F-446B20A73A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BC1955-6E12-460B-8692-C206D8B323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AA0D2B-FDC7-4559-8766-631455650F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1EC9EC-2983-4E9C-8150-36A13D66FF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4F4423-C92E-4B88-A71D-B10AE82361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B4F290-207D-4A17-9CAC-207CC851D6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A89F61-7FE8-42F8-9518-66A567FB7C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9C9B01-6A64-496B-8167-D638C37370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36F4F8-C51E-424F-A342-057E6E0243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7600" y="25146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260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8468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Read content from one file and write it into another file.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88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Read a file as reading mode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another file as writing mode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line from first file and write on another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Close the both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Read content from one file and write it into another file. Except a specific string, that is taken from user.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Application>LibreOffice/7.3.7.2$Linux_X86_64 LibreOffice_project/30$Build-2</Application>
  <AppVersion>15.0000</AppVersion>
  <Words>90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2023-10-12T09:19:36Z</dcterms:modified>
  <cp:revision>202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