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09:0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16594 7665 0,'0'-25'62,"25"0"-46,25 25 0,173 0-1,-25 0 1,26 0 0,49 0-1,24 0-15,-74 0 16,-49 0-1,74 0 1,50 0 0,-1 0-1,-73 0 1,-76 0-16,-23 0 16,-51 0-1,0 0 1,-49 0-1,0 0 1,0 0 0,0 0-16,-1 0 15,1 0 1,74 0 0,-24-50-1,-50 50 188,24-24-187,100 24 0,99 0-1,199 0 1,-100 0-1,0 0 1,-74 0-16,-75 0 16,-98 24-1,-1-24 1,-25 0 0,-24 0-1,-25 0 1,-1 0-1,1 0 1,0 0 31,-25 25 125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09:38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6003 0,'0'25'78,"0"-1"-62,0 1-16,0 0 16,0 0-1,0 0 1,25-1-1,-25 1 1,24 0 0,-24 0-16,25 0 15,0-25 17,-25 24-17,25-24 1,24 0 15,-24-24-15,0-26-1,173-99 1,75 0 0,-25-24-1,-24 49-15,-125 24 16,0 26-1,-25 49 1,-24 0 0,-25 1-1</inkml:trace>
  <inkml:trace contextRef="#ctx0" brushRef="#br0" timeOffset="6532.3529">19745 4936 0,'0'0'0,"0"25"16,-25 25-1,0-50 1,25 24-16,0 1 16,0 0 30,0 0 1,25-25-15,0 25-17,24-25 1,-24 0-16,0 0 15,-25 24 1,0 1 31,0 25-31,0-25 15,0-1-16,0 1 1,25 0 15,-1 0 1,1-25-17,0 25 1,-25-1-1,0 26 1,0 0 0,0 24-16,0-24 15,0-26 1,0 1 0,0 25-1,0-1 1,0-24-1,0 0 1,0 0 0,0 0-1,0 0 1,0-1 0,25 1 30,-25 0-30,0 0 15,25-25-15</inkml:trace>
  <inkml:trace contextRef="#ctx0" brushRef="#br0" timeOffset="8078.3779">27682 4043 0,'25'0'78,"49"0"-62,1 25 0,-1 0-1,0 0 1,-49-25-1,0 24 1,-25 1 0,0 0-1,0 25 1,0-26 0,0 1 15,25 0-16,0 25 1,0-50 0,24 99-1,50-50-15,-49 1 16,0-25 0,24 24-1,-49-24 1,24 0-1,-49 0 1,25 0 0,-25-1-16,0 1 31,25 0-15,-25 0 15,50 0-16,-50 0 1,49 24-16,-24 1 16,0-1-1,24 26 1,-24-1 0,0-49-1,0 0-15,-25 24 16,25-49-1,-25 25 1,0 0 31,0 0-31,0 0-1</inkml:trace>
  <inkml:trace contextRef="#ctx0" brushRef="#br0" timeOffset="9819.5351">20687 5060 0,'0'25'93,"0"25"-77,0-26 0,0 51-1,0-50 1,0-1-1,0 1 1,0 25-16,0-25 16,0-1-1,0 1 1,25-25 0,-25 25-1,0 0 1,0 0 15,25-1 32</inkml:trace>
  <inkml:trace contextRef="#ctx0" brushRef="#br0" timeOffset="10301.8556">21084 4986 0,'0'25'15,"0"-1"16,0 1-15,0 0 31</inkml:trace>
  <inkml:trace contextRef="#ctx0" brushRef="#br0" timeOffset="10598.0528">21258 5928 0</inkml:trace>
  <inkml:trace contextRef="#ctx0" brushRef="#br0" timeOffset="11299.519">21506 5110 0,'0'25'47,"0"-1"-32,0 1 1,49 0-1,1 25 1,-1-26 0,1 26-1,-50-25 1,25-25 0,-25 25-1,25-25 1,0 0-16,-1-25 62,-24-25-46,75-49 0,-1-25-1,-24 50 1,-25 24-16,-1 25 15,-24 0 1,25 25 15</inkml:trace>
  <inkml:trace contextRef="#ctx0" brushRef="#br0" timeOffset="12004.9972">22374 4911 0,'25'0'16</inkml:trace>
  <inkml:trace contextRef="#ctx0" brushRef="#br0" timeOffset="13509.9922">22423 4911 0,'0'25'63,"0"0"-1,-24-25-46,24 50-1,-25-50 1,25 24 0,0 1-1,0 0 1,-25-25-1</inkml:trace>
  <inkml:trace contextRef="#ctx0" brushRef="#br0" timeOffset="15114.0603">23242 4688 0,'0'0'0,"25"0"16,0 0-1,-1-25 17,1 25-1,0 0-31,0 0 31,0 0 16,-1 0-31,1 0 31,-25 50-16,0-25 0,0-1-15,0 1 15,0 0 0,0 0-15,0 0-1,-25 49 1,1-24 0,-1-25-1,25 24 1,0-24-16,-25 0 16,25 0-1,0-1 16,0 1 1,0 0-1,25-50 94,0 25-109,-25-25 15,24 25-16,1-24 17,0 24-1,0 0-15,-25-25-1,25 0 16</inkml:trace>
  <inkml:trace contextRef="#ctx0" brushRef="#br0" timeOffset="15900.5858">23961 4663 0</inkml:trace>
  <inkml:trace contextRef="#ctx0" brushRef="#br0" timeOffset="16192.7784">24185 4961 0,'0'0'0</inkml:trace>
  <inkml:trace contextRef="#ctx0" brushRef="#br0" timeOffset="16884.236">24358 4713 0,'25'49'62,"0"-49"-46,0 50 0,-1-50 15,1 25-15,0-25-1,-25 25 1,25-25-1,0 0 32,-1 0-15,1-50-17,0 25 1,0-24-1,0-26 1,-1 1 0</inkml:trace>
  <inkml:trace contextRef="#ctx0" brushRef="#br0" timeOffset="17091.3741">24829 4242 0,'0'-25'32</inkml:trace>
  <inkml:trace contextRef="#ctx0" brushRef="#br0" timeOffset="18291.175">25053 4837 0,'0'25'47,"0"0"-31,-25-1-1,25 1 1,0 25 0,0-25-1,-25-1 1,25 1-1</inkml:trace>
  <inkml:trace contextRef="#ctx0" brushRef="#br0" timeOffset="19374.8957">25524 4638 0,'0'0'0,"-25"25"94,25 0-79,0 0-15,0 0 31,0 24-31,0-24 16,0 0 0,0 0-1,25-25 63,0 0-78,0 0 16,-1 0 15,1 0-15,0-25 15,0 0-15,0 25-1,-1 50 110,-24-25-109,25-1 0,0 1 15,-25 0-15</inkml:trace>
  <inkml:trace contextRef="#ctx0" brushRef="#br0" timeOffset="20609.7163">26020 4663 0</inkml:trace>
  <inkml:trace contextRef="#ctx0" brushRef="#br0" timeOffset="21183.0997">26070 4936 0,'0'0'0</inkml:trace>
  <inkml:trace contextRef="#ctx0" brushRef="#br0" timeOffset="22225.7987">26516 4663 0,'25'25'125,"25"-25"-109,-1 50-1,1-50-15,-25 24 16,-1 1-1,1-25 1,-25 25 15,25-25-15,0-25 78,0 0-94,-25 1 15,0-1 1,24 0 0,-24 0-1,0 0 1,25 1-1,-25-1 1,25 0-16,-25 0 31</inkml:trace>
  <inkml:trace contextRef="#ctx0" brushRef="#br0" timeOffset="29138.3935">21134 7590 0,'0'25'94,"0"0"-78,0 0-1,0-1 1,0 1 0,0 0-16,0 25 15,0-26 1,0 1 0,0 25-1,0-1 1,0-24-1,0 0 1,24-25 0</inkml:trace>
  <inkml:trace contextRef="#ctx0" brushRef="#br0" timeOffset="30620.3847">22845 7417 0,'0'-25'15,"25"25"16,-25-25-15,25 25 0,0 0-1,24 0 17,-24 0-17,0 0 1,0 0-1,-1 0 1,1 25 15,0 0-15,0-1-16,-25 1 16,25 25-1,-25-1 1,0-24-1,0 25 1,0-1 15,0-24-15,0 0 15,0 0 16,0 0 0,49-25 62,1 0-93,-1-25-16,1 0 16,-25 25-1,24 0 1,1-25 15,-25 25-15,0-25-1,-1 25 1,1 0 0</inkml:trace>
  <inkml:trace contextRef="#ctx0" brushRef="#br0" timeOffset="33170.08">25648 6970 0,'-25'0'63,"25"25"-48,-25 0-15,25 0 32,0-1-17,-24 1 1,24 0-1,0 49 1,0 1-16,0-1 16,0 1-1,0-26 1,0 1 0,0-25-1,0-1 1,0 1-1,0 0 1,0 0 0,0 0 15,24-25-15,1 0 15,25 0-16,24 0 1,1 0 0,-1-50-1,-24 50 1,-1-50-16,-24 50 16,25-24-1,-25-1 1,-1 25-1,1-50 1,25 50 0,-50-25-1,25 25 1,-1-24-16,-24-1 31,0 50 32,0 24-32,0-24-15,25 49-16,0-24 15,-25 0 1,25 49-1,-25-25 1,25 1 0,-25-1-1,0-49 1,0 0 0,0 0-1,0-1 1</inkml:trace>
  <inkml:trace contextRef="#ctx0" brushRef="#br0" timeOffset="35015.3181">25995 6921 0,'0'24'63,"0"1"-47,0 0-1,0 25 1,25-26-1,-25 26-15,0 0 16,25-26 0,0 1-1,-25 25 1,0-25 15,25-25-15,-1 0-1,1 0 1,0-25 15,0 0-15,24-25 0,1 1-1,24-26 1,50-49-1,-24 25 1,-51 25-16,1 49 16,-25-25-1,-1 25 17,-24 1-17,25 24 1</inkml:trace>
  <inkml:trace contextRef="#ctx0" brushRef="#br0" timeOffset="49282.809">20910 9649 0,'0'25'78,"0"0"-63,0-1 17,0 1-32,0 25 31,0-25 0,25-25 63,0-25-78,0-25-1,24 25 1,51-24-16,-1 24 15,25-25 1,-25-24 0,-49 49-1,-1 0 1,-49 1 0,25 24-16,0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16:24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16818 10269 0,'49'0'78,"50"0"-62,149-25-1,100 1 1,24 24 0,25 0-1,148 0 1,100 74 0,-347-49-1,-100 0-15,-49-25 16,-99 0-1,-1 0 1,1 0 0,24 0-1,50-25 1,0-74 0,-74 99 218,74 0-218,75 0-1,73-25 1,51 25-16,99-50 15,-224 50 1,-99 0 0,-24 0-1,-26 0 1,-24 0 0,0-25-1,0 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</a:t>
            </a:r>
            <a:r>
              <a:rPr lang="en-US" sz="2800" dirty="0" smtClean="0">
                <a:solidFill>
                  <a:srgbClr val="002060"/>
                </a:solidFill>
              </a:rPr>
              <a:t>Program </a:t>
            </a:r>
            <a:r>
              <a:rPr lang="en-US" sz="2800" dirty="0" smtClean="0">
                <a:solidFill>
                  <a:srgbClr val="002060"/>
                </a:solidFill>
              </a:rPr>
              <a:t>to find a maximum key in a dictionary (having key with number data type)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73840" y="2714760"/>
              <a:ext cx="216144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4480" y="2705400"/>
                <a:ext cx="21801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5"/>
            <a:ext cx="9144000" cy="481991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Iterate only keys and store in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a maximum number from a list that is maximum key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80960" y="1455480"/>
              <a:ext cx="6313680" cy="208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1600" y="1446120"/>
                <a:ext cx="633240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 maximum </a:t>
            </a:r>
            <a:r>
              <a:rPr lang="en-US" sz="2400" dirty="0" smtClean="0">
                <a:solidFill>
                  <a:srgbClr val="002060"/>
                </a:solidFill>
              </a:rPr>
              <a:t>value in </a:t>
            </a:r>
            <a:r>
              <a:rPr lang="en-US" sz="2400" dirty="0">
                <a:solidFill>
                  <a:srgbClr val="002060"/>
                </a:solidFill>
              </a:rPr>
              <a:t>a dictionary (having </a:t>
            </a:r>
            <a:r>
              <a:rPr lang="en-US" sz="2400" dirty="0" smtClean="0">
                <a:solidFill>
                  <a:srgbClr val="002060"/>
                </a:solidFill>
              </a:rPr>
              <a:t>value with </a:t>
            </a:r>
            <a:r>
              <a:rPr lang="en-US" sz="2400" dirty="0">
                <a:solidFill>
                  <a:srgbClr val="002060"/>
                </a:solidFill>
              </a:rPr>
              <a:t>number data type)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54480" y="3643200"/>
              <a:ext cx="2054160" cy="81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120" y="3633840"/>
                <a:ext cx="207288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2022-10-01T11:16:58Z</dcterms:modified>
</cp:coreProperties>
</file>