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94D07-E44D-4666-9C25-CEDE5346C5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0BCB97-A65B-4E06-AED7-FF9CF532A6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E0BD7-B5D1-4538-9C2E-D9A711A87E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40E3C-F2A6-4036-A9F1-74B34F8583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6571FF-95F5-4626-A3C0-F1AE942DE1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CBF5D-7924-4BD8-B18B-99AC77119C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3F2441-07D6-43FD-8F64-83EF13DF99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B6002-7110-497D-B3B0-E0FDA3A84E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E8787A-D4DB-487B-92A8-78D9CA1B1C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1CB277-E674-42BD-839C-8C47D6733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FBD67-2E3F-49F7-A911-AFBDFBC0B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C4FD3B-6360-4531-823B-DC8ACB096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0AA23-7A5A-4035-9997-89192904EE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34340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432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731520"/>
            <a:ext cx="612252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1981800"/>
            <a:ext cx="11477520" cy="1497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number from user and display table of that number in a file. And find product of all result that come from table.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98600" y="15537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text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table for that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Write that table to text file as created in step1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 product of all the results as come from table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Setp6: Open the file to see output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57840" cy="1596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Web Application program in Python to delete any record from table.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Application>LibreOffice/7.3.7.2$Linux_X86_64 LibreOffice_project/30$Build-2</Application>
  <AppVersion>15.0000</AppVersion>
  <Words>108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2023-11-06T16:42:50Z</dcterms:modified>
  <cp:revision>197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