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10CC60-2B00-46B8-956E-F7B57D6CB1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9DD9D2-A6EE-4CD8-A5D7-1D53A9FC11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86DD2D-20AF-4014-84BC-4AFEBEC25A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59FBFD-2343-472A-B1BE-1ED6343B44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374404-1B1F-4357-8451-BF8313A8CF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DA931C-6DFB-481D-8F38-D8DE929482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E18C92-C56D-4972-9B72-418B8D23B5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882A50-D64E-4094-8B45-1E3492D674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3C2D5D-B416-4CF6-8064-37F1722229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CBE7AC-4874-4D19-BF74-CF7874175B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F0C7C2-80CD-4F7A-B71F-2A1D6E5A15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28D4C7-CC55-4D3F-BE6C-2DA1C8BF7B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FC10C8-63F1-42C3-B161-48F84527B55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193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579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find array size in bytes.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98600" y="1362600"/>
            <a:ext cx="9143640" cy="438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array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an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array element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size in bytes of all array elements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find array size in bytes using OOP.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6246</TotalTime>
  <Application>LibreOffice/7.3.7.2$Linux_X86_64 LibreOffice_project/30$Build-2</Application>
  <AppVersion>15.0000</AppVersion>
  <Words>65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2023-08-18T23:57:29Z</dcterms:modified>
  <cp:revision>168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