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C612CE-0C6F-4791-B1B5-FD6EF9621E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E59A00-3937-4EBC-A2C0-84AD841EE8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F09B39-D761-479F-9578-A4B3DAF725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AEE44-66F3-4153-A73E-085B44783B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FF8CF0-C9D2-48F2-B2F0-6BC86593F5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5D14F0-25A1-42E3-BED3-C3A90DCDA5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DD921F-A9C4-4179-AA95-CE3E5F798F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A1DCD4-3E8A-4CCD-A698-3F610F8F26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CE4507-1306-4F41-AEAF-8FC0F54E20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84D81A-43EB-4DED-B8A1-DE53E2D937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29FCA0-D485-4C6F-AA41-CE183EDA87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59F6D-2EE4-4864-80F2-C4270E62A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14CB92-E9C0-43AA-B81F-EFEAF89C34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86200" y="25466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287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7612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685800"/>
            <a:ext cx="61225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Application to display different types of message box in Yes/No mode.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0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required libraries, files  as messagebox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Use different types of messages boxes, in yes/no mode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Web Application to display different types of message box in Yes/No mode in Django.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Application>LibreOffice/7.3.7.2$Linux_X86_64 LibreOffice_project/30$Build-2</Application>
  <AppVersion>15.0000</AppVersion>
  <Words>84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2023-12-20T23:59:08Z</dcterms:modified>
  <cp:revision>216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