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B8971D-4825-4D2F-AB61-60401F43CC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63917-BAAC-4C1F-8921-0F07CD0532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B37BD-1467-4D3E-A4F8-3A4A58532D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5AE878-51C7-4570-BFC0-A28419157F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0B0C6-157E-456A-832F-069A880721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61D07-5DBA-4A58-A7D8-4B527F9926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DE2BD-A167-4EE1-A239-F25BF5BF50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AC47A0-D09C-4BC4-8F03-E14900B6F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8764E0-40E0-4EB8-9ED5-2A10E35DE8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B814B-6836-43C7-8E2F-2F25F5521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6F3EA-7F92-4E6F-A99B-AE002E76F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B03AE-C734-4B11-84BD-12F0DCAB5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B3FEF7-1E4B-4EE7-AC76-39F9F0B96B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718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205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144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824080" cy="1554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409680" y="296820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Paragraph From User, To Find(total Char, without space total char, Total Words And Spaces)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Sentence From User Using Input Method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Find Total Length Of Sentence Using Len Function with space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Total Length Of Sentence without space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Total Number Of Words Using A Python Procedure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Find Total Number Of Spaces Using Loop And Range Function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 = input("S")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sz = len(s)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print(sz)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 =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i in range(0, sz):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s[i] == " ":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 +=1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print(sz-c)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print(c+1)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Paragraph From User, To Find(total Char, Total Words, Total Vowel Char And Spaces)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</TotalTime>
  <Application>LibreOffice/7.3.7.2$Linux_X86_64 LibreOffice_project/30$Build-2</Application>
  <AppVersion>15.0000</AppVersion>
  <Words>160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2023-08-27T23:54:14Z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