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C6872C-5B0A-443E-B2A3-0794F2669D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75365A-2955-4D0F-A333-4A4DCE3844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8B379B-9045-4D37-9F01-9576016120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264477-F224-4FCA-B554-86C73CBF78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6BCA2D-E45E-411D-8567-C2BD728292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C056FD-6B1F-4A4D-ABFC-FB2AEA48FB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DF5C6-462B-4469-9649-290FF2810B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8E84B-D79B-465D-A8E8-731CF43042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F03547-F848-4AA2-8D35-DD7803DDA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DFC192-EB98-406E-8F48-D1F8070633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FB8C7-790C-4CD7-879E-80674D3897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30AD8-232A-49C1-89FC-170DBF4C95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F6ECE5-9D71-49F3-B407-BCD10651FE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96496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288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146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685800"/>
            <a:ext cx="61225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402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Application to display different types of message box.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required libraries, files  as messagebox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Use different types of messages boxes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Web Application to display different types of messages using Django.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Application>LibreOffice/7.3.7.2$Linux_X86_64 LibreOffice_project/30$Build-2</Application>
  <AppVersion>15.0000</AppVersion>
  <Words>73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2023-12-21T23:42:42Z</dcterms:modified>
  <cp:revision>206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