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5762C9-1C10-41B6-A3BC-496F4D9047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F3F3F2-8136-4F32-9A93-0CB95E773F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B7C096-A9CC-484C-9FF6-D303D374E7D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9906F6-9C7F-485D-BE80-462658661C9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7D4D56-E5A4-4945-8789-FC366103D6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987091-CF57-4831-B010-B9138FE191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1E5A93-65EE-40C3-B41D-4668F8CAF5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E19782-1B2B-432C-96FE-B16201C3A7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C81790-1D98-4D94-997C-D9F4222F3B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A76A86-F8F3-4E7C-90B0-64B3822E87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2A6557-2F49-49C9-B6FD-ED4FC67745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7DE15A-93EF-4EA5-9A29-B50D02650F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7D5B6E-7149-48F3-BCBC-F9FB3F1189F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196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remove any specific element from array.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25960" y="1430640"/>
            <a:ext cx="9143640" cy="4546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array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an array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Display array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Get array element position to remove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Remove that element from array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 Display updated array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remove any specific element from array using OOP.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5454</TotalTime>
  <Application>LibreOffice/7.3.7.2$Linux_X86_64 LibreOffice_project/30$Build-2</Application>
  <AppVersion>15.0000</AppVersion>
  <Words>75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2023-08-22T23:39:53Z</dcterms:modified>
  <cp:revision>179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