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C5AB7-66D8-4C5D-B419-BD9A173EF5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AD855B-0093-48F4-BD78-1BBDE77D69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7C33C4-BA20-4569-A5C9-6A03A63E7D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D557E2-8325-4533-A566-C1877E8B9C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35646-7769-4C2E-B22B-476FE0BE3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E5211-336B-4B66-9F8E-74ADEA0A79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BBA394-50F7-4737-8BF0-07B89EF8E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466808-182D-457D-BDB3-DC79AE1272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979EF-2467-46F4-A36C-F07D7BEB90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7DC76-BD3C-4859-9943-8237A22ED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E4DD08-F0B3-412B-892B-62883D5BE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406B90-7002-4AB0-950D-64619BDDD8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589066-58ED-447C-9D0A-508147E78A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resource.com/python-exercises/numpy/python-numpy-math.php#EDITOR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Numpy program to perform addition, subtraction, division and multiplication on Array Element. 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348920"/>
            <a:ext cx="9143640" cy="487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numpy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two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To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addition of both array and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 subtraction of both array and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Find multiplication of both array and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Find division of both array and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display 1 dimension array with equality gaps between a range.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Application>LibreOffice/7.3.7.2$Linux_X86_64 LibreOffice_project/30$Build-2</Application>
  <AppVersion>15.0000</AppVersion>
  <Words>109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2023-08-03T19:02:14Z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