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F9EF7-DBD9-4B6B-B9BA-68914E919C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FF27BF-EB83-4A8D-B3CD-49AE7FA7C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04DEE5-EE0D-4B7A-9437-D368502F2A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0C9BF-517A-4BEA-B35A-D1A75351A2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0FDFE-91F1-4163-9B11-B718E9F6A0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D80D39-4178-4C91-92CE-76D6FB68C4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831326-968E-4242-95BD-8803608C84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E55A9E-96C4-45C2-A84A-C0A4B73F66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3724B9-9B3D-4CF7-AF23-4ACC718FC9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02B20-F4BB-4D0E-A96D-CC9E3DA765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4D303D-7A9E-4CC3-B55F-0C22EE398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D69BD-2D9E-47AF-8159-A1F951FC16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BBA1FA-1A2F-4B71-989F-ADFD3632771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181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Python program to create a window as resizable.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430640"/>
            <a:ext cx="9143640" cy="4560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tkinter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basic window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Set geometry for the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Make window as resizable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Desktop Python program to create a window and provide title with icon.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Application>LibreOffice/7.3.7.2$Linux_X86_64 LibreOffice_project/30$Build-2</Application>
  <AppVersion>15.0000</AppVersion>
  <Words>68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2023-08-11T20:43:15Z</dcterms:modified>
  <cp:revision>180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