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BFBB2D-C219-4B3E-83D2-F0C8593BCE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E249A3-FA68-46F3-96DC-FA4B4E2715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910BD-93B5-4D68-A102-CA17189ECF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B46F35-61FE-4077-AB00-5F8BE5F758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2EF705-F198-4B2B-8628-3096B1A5E0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3B6FC7-35B0-4C35-BB29-541AE335F8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A0AFCA-60EF-4DDE-BC2A-677D07CADD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3FE079-F42E-49CD-8F24-7A3C1AC550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CCC227-CE92-4094-B208-76EEA884F3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D5EEDD-4391-4DA6-B1AF-3250803740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FD871F-8F37-45C3-9085-6ADE844A3A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C6F6FB-5FA6-4620-9231-6726FB124A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A22112-1EB9-47FD-80B0-37579199C3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657600" y="22860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252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2860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458280" y="2017440"/>
            <a:ext cx="11040840" cy="1216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for Linear Search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540080"/>
            <a:ext cx="9143640" cy="4683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an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an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element from user to find in array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If find, display an index number to user, if not, error message should display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405160" y="531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5"/>
          <p:cNvSpPr/>
          <p:nvPr/>
        </p:nvSpPr>
        <p:spPr>
          <a:xfrm>
            <a:off x="341280" y="2420280"/>
            <a:ext cx="11040840" cy="1059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for Binary Search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5090</TotalTime>
  <Application>LibreOffice/7.3.7.2$Linux_X86_64 LibreOffice_project/30$Build-2</Application>
  <AppVersion>15.0000</AppVersion>
  <Words>64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2023-10-08T23:22:09Z</dcterms:modified>
  <cp:revision>219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