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6DAAEE-6A0E-4976-AFEC-0B1037D122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F590A7-2A87-480D-8771-2148420B41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46217E-396C-4C9A-8195-334CD6FF99D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097D14-16A0-4DDD-82E8-ED7B1E0548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8CDCB1-D7FC-403D-B03A-294359A3C4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806EB7-E705-4BB5-A758-5B9FA9A6FA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0F218F-2641-4A53-8499-530307EB4F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55FFA9-104F-4A9A-8066-C0F7DA9AD1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2D5972-C810-4382-88F8-CEF074529A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3323B3-6F9F-4D53-9619-20DE1234B3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0C3682-0BB3-4250-AF0C-CC934BCE3D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BC66A7-A7FE-45DE-BC33-70746E0948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25D6A3-5543-45A6-B183-D1081DEB695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2050560" y="27752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216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457200" y="9144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457200"/>
            <a:ext cx="582408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458280" y="1976400"/>
            <a:ext cx="11040840" cy="21718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514440" indent="-51444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5 number from user, store in a list, convert to pandas series to change their default index numbers to alpha.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53320" y="1540080"/>
            <a:ext cx="9143640" cy="4683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Get 5 Number From User To Store In a 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Display list items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Convert Python list in to Pandas series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Pandas series after converting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Change Pandas series default index to alpha e.g. a, b, c, 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Display the result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405160" y="531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5"/>
          <p:cNvSpPr/>
          <p:nvPr/>
        </p:nvSpPr>
        <p:spPr>
          <a:xfrm>
            <a:off x="559440" y="2611440"/>
            <a:ext cx="11040840" cy="215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514440" indent="-51444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Web Application Python Program to get 5 number from user, store in a list, convert to pandas series to change their default index numbers to alpha.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5095</TotalTime>
  <Application>LibreOffice/7.3.7.2$Linux_X86_64 LibreOffice_project/30$Build-2</Application>
  <AppVersion>15.0000</AppVersion>
  <Words>127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2023-09-04T23:57:58Z</dcterms:modified>
  <cp:revision>217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