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145140-27BA-4A97-BE13-49733ED753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B9F916-3FA2-4069-8BFE-29C127C972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BCAA58-68BE-46E5-BC86-1CE6BC7AE68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9BD331-3825-48A3-B577-E9CC0DFAFF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20F3D1-28E0-418D-AE80-BD8B6F8108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D10E63-EDCE-4E58-9341-8C89EAFF1C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FDBD06-42E4-4BE9-BDE2-9FED9A9E50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873D65-E8CB-4DB5-8101-A7190F6DA8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76A038-6255-43DF-B585-1DBFCAABC7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567E79-6304-422D-8E59-53F98C2D18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66C9E3-783E-45BB-B7CA-E0BB29EF8A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89BD97-B2FA-4C4F-9BCF-35403818D4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0EC61B-81D4-49F8-8FDB-F24CDA4D8A6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657600" y="2743200"/>
            <a:ext cx="5035680" cy="111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 204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389960" y="1080000"/>
            <a:ext cx="6382440" cy="111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  <a:ea typeface="DejaVu Sans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400" cy="1638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6840" cy="9136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160" cy="13748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Write a Python Program To Find Roots Of Quadratic Equation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520" cy="818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path path="circle">
              <a:fillToRect l="50000" t="50000" r="50000" b="50000"/>
            </a:path>
          </a:gradFill>
          <a:ln>
            <a:solidFill>
              <a:srgbClr val="70ad47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  <a:ea typeface="DejaVu Sans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280" cy="5112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Get 3 value of a, b and 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Find value of r (r = b**2 – 4 * a * c)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If r value greater than 0, display there are two roots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If r value equal to 0, display there is one roots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If r value less than 0, display no roots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5840" cy="130752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  <a:ea typeface="DejaVu Sans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3800" cy="120960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  <a:ea typeface="DejaVu Sans"/>
              </a:rPr>
              <a:t>Write a Python Program To Find Roots Of Quadratic Equation: </a:t>
            </a:r>
            <a:r>
              <a:rPr b="1" lang="en-US" sz="2400" spc="-1" strike="noStrike">
                <a:solidFill>
                  <a:srgbClr val="002060"/>
                </a:solidFill>
                <a:latin typeface="Calibri"/>
                <a:ea typeface="DejaVu Sans"/>
              </a:rPr>
              <a:t>Make some modification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4116</TotalTime>
  <Application>LibreOffice/7.3.7.2$Linux_X86_64 LibreOffice_project/30$Build-2</Application>
  <AppVersion>15.0000</AppVersion>
  <Words>105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2023-08-27T23:46:23Z</dcterms:modified>
  <cp:revision>182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