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93D34-0C6A-4B4A-9108-A6F9934A3C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C25A7C-6265-4670-A540-33A29F8311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67A6D6-7CD8-4222-9F55-37A79E6A2C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7D7469-AA24-47DA-9A50-9F8D785091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B90AD-FEC4-41DC-99B5-60A354289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2BF94C-62E0-4FAA-B34B-20698A5F90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4389D3-94BC-4E33-A194-464C7975CF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2FC4A1-FF98-431E-BA4C-5084820D85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5C4157-80A7-423D-BE1D-69614BF8A9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CFEFBB-A633-4A83-925C-0D7F14EE1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3D12E0-4338-4EF7-A4C9-57AA2D396A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554580-5A82-45DA-A6C9-EAD247BD3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7736A8-324B-485D-9D12-90329FE6F7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5602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514440" indent="-51444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filter odd numbers from a given dictionary keys. Display only those values which have odd keys. 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Iterate dictionary keys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Fetch only odd keys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value of those keys which are odd in number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d = {1:"ali",2:"jafri",3:"zamir"}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for k,v in d.items():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if k%2 != 0: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      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print(v)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514440" indent="-51444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filter Even numbers from a given dictionary keys. Display only those Value item which have even number. 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Application>LibreOffice/7.3.7.2$Linux_X86_64 LibreOffice_project/30$Build-2</Application>
  <AppVersion>15.0000</AppVersion>
  <Words>120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2023-07-21T19:55:33Z</dcterms:modified>
  <cp:revision>165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