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047FF8-2EEC-4E9B-AFFA-0B88044830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8F7519-C2E0-429E-B819-344CF038FF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4DDEB5-D163-44BD-9F55-F5024902D12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493CC6-9E8A-46AB-A4EB-0BE3B0469DD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EF626E-8278-45CE-92AA-E69A1ECD79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17D10E-B498-4F96-82B3-46B2DE9E8C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FDC048-523F-4BF5-A7EA-0CE713241B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AA21C6-B885-4F73-B507-0B08FBCF9C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6408FB-E57D-4F0D-B922-88CF579EB9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D4251D-1209-46E1-80C3-2B836F2549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2F05B4-BE31-4B7D-8819-563D4F9F8D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770FE4-7C8E-4EB7-BA67-73C452613F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A551B1-C28B-47BB-9711-7A60B293284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187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Create a Desktop Python Program to insert Image in Window.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499040"/>
            <a:ext cx="9143640" cy="4655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tkinter module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 basic window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Insert a Image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a label having background image as inserted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Create a Desktop Python Program to insert Image in Window when a user click on button.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4767</TotalTime>
  <Application>LibreOffice/7.3.7.2$Linux_X86_64 LibreOffice_project/30$Build-2</Application>
  <AppVersion>15.0000</AppVersion>
  <Words>71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2023-08-15T23:51:51Z</dcterms:modified>
  <cp:revision>177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