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11568E-6E0C-4B36-B60C-CBD56F716D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D9618A-DD47-42C9-98EA-A2B3356B6A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A88341-5DCF-493A-B441-6E11FFA929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BCA08A-3285-4EF8-9D46-0C330BC165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83FD29-2019-49F4-891B-84CFC16803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24A590-7C18-4F08-9846-FFE84506D7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CEC625-0B7A-4318-A24B-1C7D9FAB98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ED35CB-AC32-4F2E-80E7-A56CAD5EBF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F1D98A-624A-4102-AF98-A9A7268F2F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776203-1793-4921-9E66-59D02B12B4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E4C7F0-A885-4026-9246-E1A4E07748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5FF591-F350-46E6-905E-BEF1077FEE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5E4B41-26C9-4CA8-8E34-7B8E61E9173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122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81482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access multiple elements from a list.  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19000" y="1458000"/>
            <a:ext cx="9764280" cy="4737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list of different items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Store in a variable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range from user, which element set user want to show from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range of element from list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access multiple elements from a tuple. Starting index and ending index provided by user. 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Application>LibreOffice/7.3.7.2$Linux_X86_64 LibreOffice_project/30$Build-2</Application>
  <AppVersion>15.0000</AppVersion>
  <Words>84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2023-07-19T09:05:32Z</dcterms:modified>
  <cp:revision>163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