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238AE-6ACA-4504-9FEF-AB7C84D817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E59A13-9D5E-49E6-BF5C-AC607B8EE8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E9E169-A32D-4964-8907-B767080037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EB702C-FF0C-4AD9-B173-C747BF99D3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2AC2BB-5AAA-498A-988B-EDD5661953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88955D-5CBC-44A9-BE10-F331597E92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444D08-F489-4CFC-B272-9A1786BAD3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3058D1-4B0E-4F16-A1B5-016DBC903F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F29572-88C5-4A1A-835D-3E3495E903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D756B-8CBC-4965-A283-A1D1764342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E0ADAE-16AC-452E-96A1-88EC50DCD1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0732F-289C-44D5-B420-51C2C6CAC4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EC73DD-8A0A-4AC2-B906-7CF2A0E437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5602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141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79196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Numpy Program To Create a Two-dimensional Array &amp; Multiply with any number to that array elements. That number take from user.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512720"/>
            <a:ext cx="9143640" cy="480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two dimensional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Multiply that number to every number of array element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Numpy Program To Create a one dimensional array. Display only even number from array.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</TotalTime>
  <Application>LibreOffice/7.3.7.2$Linux_X86_64 LibreOffice_project/30$Build-2</Application>
  <AppVersion>15.0000</AppVersion>
  <Words>89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2023-07-27T06:56:22Z</dcterms:modified>
  <cp:revision>169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