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5B6FF9-175E-48F2-B2F2-5DFF5B7BA17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8182D4-281E-4E3B-BD08-AEE52F0F8D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33CF82-3C66-4E01-B252-3E0F6A378CA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56D45F-AE1B-4B32-B407-05E73FF1ABC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C7C066-198E-42A5-A2E6-BA3B1ED00B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6B65B9-4808-4AA1-A424-038765234E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072F13-04D2-4751-805E-5777D62BAB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2919A0-C6BA-420E-8238-3707790489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EB4AFD-3863-417F-B00F-78E3D33F21C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DDDD4F-6115-438B-9AEE-0FECC45683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F0BD8D-98EE-40AF-9E2B-65E982A86F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ED934C-53CC-4441-8E6D-3F281E25E9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93AA26-3ED0-483B-9C37-D39D3A9954B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633168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144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Numpy program to convert array element to Boolean value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640" cy="4492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6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a numpy module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6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a array that should contain 0 and 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6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Convert that array into Boolean value (True and False)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6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Stpe4: Display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6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NumPy program to convert an array to bytes and load it as array.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4234</TotalTime>
  <Application>LibreOffice/7.3.7.2$Linux_X86_64 LibreOffice_project/30$Build-2</Application>
  <AppVersion>15.0000</AppVersion>
  <Words>75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2023-07-28T19:44:50Z</dcterms:modified>
  <cp:revision>169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