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AF130E-9178-4673-807E-76B7989872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666D84-D043-4A8D-9A3E-CD73DCDC7D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A672B8-8A70-4F97-B471-A2D7ACE1BF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63D1D8-379D-45A1-80A3-222F828A48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37B1AA-7764-4690-80F0-1514D9A220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FA7145-1004-458E-B804-4133E834DA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DF7A65-D50F-40EC-B171-279E363135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A863A5-F964-44C9-8B0E-A516FD76E4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AB1F3C-9DBD-4A05-BDC6-29524908A3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40D9E6-7C76-44E9-90F5-6A292FB5ED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13E892-D4A8-4E3C-A6F8-7B991DCA47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D45D3E-C028-4485-9EEE-F651D042D8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E30B31-B723-48DC-ACA4-4EC1C148E7F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336560" y="22860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269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989800" y="6858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743200" y="457200"/>
            <a:ext cx="58939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3313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create a list in which user perform different operations, user press number and it should work.</a:t>
            </a:r>
            <a:endParaRPr b="0" lang="en-US" sz="28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For 1 Display all item </a:t>
            </a:r>
            <a:endParaRPr b="0" lang="en-US" sz="28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For 2 Insert a item</a:t>
            </a:r>
            <a:endParaRPr b="0" lang="en-US" sz="28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For 3 Update a item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80320" y="1485360"/>
            <a:ext cx="9143640" cy="4887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list having x items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when user press 1, it display all the item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when user press 2, it ask to insert a new item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when user press 3, it ask to user to update any item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80320" y="1485360"/>
            <a:ext cx="9143640" cy="4887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vowel.insert(3, 'o')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thislist[1] = "blackcurrant"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1083240" y="3016080"/>
            <a:ext cx="10244160" cy="28792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create a list in which user perform all CRUD operations, user press number and it should work.</a:t>
            </a:r>
            <a:endParaRPr b="0" lang="en-US" sz="28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For 1 Display all item </a:t>
            </a:r>
            <a:endParaRPr b="0" lang="en-US" sz="28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For 2 Insert a item</a:t>
            </a:r>
            <a:endParaRPr b="0" lang="en-US" sz="28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For 3 Update a item</a:t>
            </a:r>
            <a:endParaRPr b="0" lang="en-US" sz="28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For 4 Delete a item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2" dur="indefinite" restart="never" nodeType="tmRoot">
          <p:childTnLst>
            <p:seq>
              <p:cTn id="93" dur="indefinite" nodeType="mainSeq">
                <p:childTnLst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4871</TotalTime>
  <Application>LibreOffice/7.3.7.2$Linux_X86_64 LibreOffice_project/30$Build-2</Application>
  <AppVersion>15.0000</AppVersion>
  <Words>153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2023-11-02T23:58:59Z</dcterms:modified>
  <cp:revision>212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