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CB6F90-3F1D-4723-9AB6-12126EAC64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794D96-98AF-443D-83AF-55D819CD15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490158-B49D-4A10-AAD1-ACB2406A17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F14AF3-90CC-4454-BB71-591E286B99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A59984-80B8-4643-9698-858DF2FF9A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9F0A79-0088-4E59-83F2-8FAB07CE25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81F532-2CE8-4E6B-9557-FF7ED485BF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B0C919-3734-4B3B-9B99-E95E611F5C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49492F-E55D-4E19-9263-7B4EABB1EF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0D8346-4F88-4608-9F73-8A684C8B00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588D29-DE7F-4397-8367-F82E8525A4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8FCD68-91BA-45BC-83B3-395976047A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F672A9-2180-4723-B7AC-8DF090E4D91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120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74624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count total number of lists in a nested list.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34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Nested 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iterate Nested list item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Find whether it is list or other item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Count how much there are list in a 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access element from a nested list.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4099</TotalTime>
  <Application>LibreOffice/7.3.7.2$Linux_X86_64 LibreOffice_project/30$Build-2</Application>
  <AppVersion>15.0000</AppVersion>
  <Words>77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2023-07-19T07:12:20Z</dcterms:modified>
  <cp:revision>165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