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0F16FB6-56B4-4B03-B3E8-10ED1A1F3F6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4489918-1113-4FC7-92C1-98AE387A080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8B7C8CE-B4D6-49AF-951B-30A62CAF485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4EA9C6B-490B-4718-978E-81511A80487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A156142-F64D-48F2-975C-CA0B746F916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7112D7A-D1D6-44D7-8AA6-92135FF3E22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955A4BA-2A68-46C3-BECA-934D59F87FC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4E5E39E-4B05-4E2B-AD6D-B071E94B85B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03D1335-0894-4DCE-BCBB-F29F81F0064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AE428CA-99EE-44A5-A18C-58E8203C044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3ED59EC-029B-482A-8BD0-3ECC4C28E66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FDA8FB7-A433-4E9A-83B4-6D55A12071A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BCD46D8-66A5-45E5-9EF5-6B0D89FC026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1669320" y="2747880"/>
            <a:ext cx="633168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</a:rPr>
              <a:t>Number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 158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995760" y="1266480"/>
            <a:ext cx="638280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Intermediate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760" cy="16416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3319920" y="731520"/>
            <a:ext cx="5317200" cy="9140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600480" y="2022840"/>
            <a:ext cx="11477520" cy="1375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Write a Python Program to Display element of list with their occurrence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467000" y="1580760"/>
            <a:ext cx="9143640" cy="4191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Step1: Create a list of integers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Step2: Create another list, using list comprehension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Step3: Find occurrences of every item of a list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Step4: Display every element occurrences to user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END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2391480" y="576720"/>
            <a:ext cx="6316200" cy="13078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49" name="Rounded Rectangle 4"/>
          <p:cNvSpPr/>
          <p:nvPr/>
        </p:nvSpPr>
        <p:spPr>
          <a:xfrm>
            <a:off x="1083240" y="3016080"/>
            <a:ext cx="10244160" cy="120996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Write a Python Program to display element of list with their occurrence using another method.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1" dur="indefinite" restart="never" nodeType="tmRoot">
          <p:childTnLst>
            <p:seq>
              <p:cTn id="72" dur="indefinite" nodeType="mainSeq">
                <p:childTnLst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4474</TotalTime>
  <Application>LibreOffice/7.3.7.2$Linux_X86_64 LibreOffice_project/30$Build-2</Application>
  <AppVersion>15.0000</AppVersion>
  <Words>73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2023-08-03T19:20:56Z</dcterms:modified>
  <cp:revision>171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