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7AAAFD-55AD-4642-B536-1B065D52AA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AC486A-07EB-4F4D-A77A-B5AD89C304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BAD9B5-983F-47A2-8D96-A16ADDB9D9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B39588-24DC-4C01-8D6C-73BC5B5B6E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DE2B33-86A9-4BDA-A25E-F53745F799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4F7288-64E3-43BD-BC8F-88817718B1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BE5B08-7C8D-4D53-980C-DAE5F7D67B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D24706-8D4A-48DE-BB76-35688EE3DC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AD2C3F-7F97-41FD-A5CE-1F5477F75C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D2C618-905D-418E-9DC4-0B4C39137D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1FC780-008C-4D8C-8404-1A00982A00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B59E9D-19A4-45D2-8AAD-3E053AE2B0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796046-732C-4630-B1AD-E37D91D87DC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3316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140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NumPy program to create one-dimensional array, getting number element from user using for loop.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12280" y="1444320"/>
            <a:ext cx="9143640" cy="484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numpy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number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 zero matrix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Get Array element from user up to user desired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NumPy program to create one-dimensional array, getting number element from user using while loop.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4676</TotalTime>
  <Application>LibreOffice/7.3.7.2$Linux_X86_64 LibreOffice_project/30$Build-2</Application>
  <AppVersion>15.0000</AppVersion>
  <Words>82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2023-07-27T06:46:18Z</dcterms:modified>
  <cp:revision>167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