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DDFEF6-E9FD-451C-A382-EBFB1C557A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C1663-9D30-41DE-8016-5B5A0BE5A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48F150-D3D6-4E08-BB9D-C64B1AE8E1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C8937-DF08-4F8F-BDBB-EC8DFC3995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584B19-0B11-4246-8ADC-D0B2C8EB4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24EA78-A54D-4562-BD25-5E2716716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A716B-68A2-4027-A456-9786DAC26C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AAA33-7603-43EF-84D1-5707E54F7C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81463-F90A-44FE-98F0-CED0877FDA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8C51B-02FC-4E82-9723-93ABDE12A1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C4937F-4D18-4AD7-9736-D2AC44705F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6DC2E-C0DE-46AC-8BF7-018802DEC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3A0C2E-57B9-478A-A995-92448DBDDC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3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set that display only even number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44320"/>
            <a:ext cx="9143640" cy="4533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set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element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Insert element into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those element of set that are even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set that display only odd number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Application>LibreOffice/7.3.7.2$Linux_X86_64 LibreOffice_project/30$Build-2</Application>
  <AppVersion>15.0000</AppVersion>
  <Words>62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2023-07-31T00:43:35Z</dcterms:modified>
  <cp:revision>170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