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CC2DF5-D24B-46FD-8027-7B52182857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358F9-494D-4CEC-B240-9777903512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B603A8-48C0-4329-AB30-303C3ACC53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A882BE-2640-4552-90FE-31FD52C2B2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A9787B-BD04-47FC-9E10-5BD02235A1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910EEE-8260-4D7A-AB26-72720DC8E5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AE7130-EB4A-4D67-B512-5707BA433B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7A0C8B-A3B6-4EC0-8188-89ABCCAE6B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0B1496-0702-49B5-BAF4-79A56AC958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0938F6-5E70-4F52-BFDF-2060B8D875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D8DDA-3D03-4522-8BFC-F33F2E6D84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CBF800-EC45-4F7B-ADF5-33B8447DFB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D83E3C-5A86-4DAC-855E-5CC06D14D3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7888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119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79196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907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word from user. The word should contain lower and uppercase both. Then convert lower to upper and upper to lower.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526400"/>
            <a:ext cx="9143640" cy="488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word from user containing upper and lower case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Store in a variable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Convert upper letter to lower and lower to upper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5555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Number From User, And Display Number From 0, Up To User Entered Number.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4106</TotalTime>
  <Application>LibreOffice/7.3.7.2$Linux_X86_64 LibreOffice_project/30$Build-2</Application>
  <AppVersion>15.0000</AppVersion>
  <Words>99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2023-07-19T07:04:31Z</dcterms:modified>
  <cp:revision>168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