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25:16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21530 6921 0,'0'49'109,"0"1"-93,0-25-1,25 24 1,0-49 0,-25 25-1,25-25 16,0 0 32,-1 0-47,1 0-1,25-25-15,24-24 16,26-26-1,-26 26 1,25-26 0,25-24-1,0 24 1,75 1-16,-100 0 16,25 49-1,-50-25 1,1 25-1,-26 25 1,-49-24-16,25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30:16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9798 0,'-25'0'46,"0"0"-30,1 0 0,-1 0-1,0 0 17,0 0-32,0 0 15,1 0 79,24 25-78,0-1 30,0 1-30,0 0 0,-25 0-16,0 24 15,25 26 1,0 24 0,0-49-1,-25 49 1,25 0-1,0-49-15,0-1 16,0-24 0,0 0-1,0 25 17,0-26-17,0 1 16,0 0-15,0 0 0,0 49-16,0-49 15,0 0 1,0 0 0,0 24-1,0-24 1,0 0-1,25 0 1,-25-1 0,0 1-1,0 0 1,0 0 0,0 0-1,0-1 1,0 1-16,0 25 15,0 0 1,0-26 0,0 26-1,0-25 1,0 0 0,0-1-16,0 1 15,0 0 1,0 0 15,0 0-15,0-1-1</inkml:trace>
  <inkml:trace contextRef="#ctx0" brushRef="#br0" timeOffset="2077.3793">12229 10641 0,'25'0'31,"24"0"-15,26 0-1,24 0 1,25 0-16,25 0 15,173 0 1,-49 0 0,-124 0-1,0 0 1,-75 0 0,0 0-16,-24 0 15,0 0 1,-1 0-1,-24 0 1,0 0 0,0 0 15</inkml:trace>
  <inkml:trace contextRef="#ctx0" brushRef="#br0" timeOffset="19179.9559">10592 7937 0,'0'25'110,"0"0"-95,24 0 1,1 25 0,0-26-1,0-24 17,0 0 30,-1 0-31,26 0-15,0-24 0,-1-26-1,26 0-15,-1 1 16,-24-1-1,-1 0 1,-24 26 0,0-1-1,0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Calculate Circumference And Area Of A Circle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50800" y="2304000"/>
              <a:ext cx="518400" cy="25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1440" y="2294640"/>
                <a:ext cx="5371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9873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Radius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Circumference Of A Circle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Area Of A Circle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Calculate Circumference And Area Of A </a:t>
            </a:r>
            <a:r>
              <a:rPr lang="en-US" sz="2400" dirty="0" smtClean="0">
                <a:solidFill>
                  <a:srgbClr val="002060"/>
                </a:solidFill>
              </a:rPr>
              <a:t>Circle. </a:t>
            </a:r>
            <a:r>
              <a:rPr lang="en-US" sz="2400" b="1" dirty="0" smtClean="0">
                <a:solidFill>
                  <a:srgbClr val="002060"/>
                </a:solidFill>
              </a:rPr>
              <a:t>Half The Answer Of Circumference And Circle Then Add Both Result, Finally Display To User As Result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44760" y="2786040"/>
              <a:ext cx="3501000" cy="1357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400" y="2776680"/>
                <a:ext cx="3519720" cy="13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2022-10-09T08:53:17Z</dcterms:modified>
</cp:coreProperties>
</file>