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F3CCEE-9C5A-4B10-8519-1B20C69E3F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42E9AA-02F0-4C23-8ECA-BA0171698D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7046AE-B6AF-418D-9F7C-49F1D28516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E3F148-1C70-4766-A110-FC13426A6D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E3A85D-F326-41AF-B950-094225AD42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52362A-1CDD-4B45-A4C6-86E8DD1F2F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83B11D-E2B4-4DB2-97E5-FCB6C4F5F2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112200-3041-4323-8AD0-997A20C3E3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9E0FA7-67FE-4A0E-A395-AF08A8CE70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A7949F-AE46-4082-84D3-F80FC08EF2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61D9FD-067C-4FB7-AFC4-32A3C23267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068F40-2479-4CD6-A8AC-84DB208CDE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142B5D-CDA5-47B8-8A09-AF4E1B565F0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879360" y="250236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245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164680" y="6346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457200"/>
            <a:ext cx="61225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where a string will start with a specific number. 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405800"/>
            <a:ext cx="9143640" cy="524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re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a string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Match with Provided Pattern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result on the basis of matching or not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where a string will END with a number.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5022</TotalTime>
  <Application>LibreOffice/7.3.7.2$Linux_X86_64 LibreOffice_project/30$Build-2</Application>
  <AppVersion>15.0000</AppVersion>
  <Words>67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2023-10-05T05:35:38Z</dcterms:modified>
  <cp:revision>237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