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5C3B34-2130-490E-BCC7-B167917526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C7E69-E2FB-4366-A788-31006BDE7B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EFE6B6-CF02-441C-9E10-6787B1F848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F81B85-3E24-49CA-865C-3329A11D3A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14680-8E37-4EAC-A42B-8E955BD4D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1A8FC-9F70-457F-817B-FC4A603146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E9407C-3B55-4808-9531-5C690854B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A07F9-ADD5-4132-A93A-D354789D9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9CA7A8-7017-409A-AF70-11EADCAA59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E8EC1C-7D03-4238-BDA1-C938016FC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EADE9-5702-45DB-A5B3-566A1A2C2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5D7473-6EC0-4735-9AE9-085833EE3B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1CD85-923E-46A2-960D-747706AEE6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most occurring element in a given list of numbers.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348920"/>
            <a:ext cx="9143640" cy="438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of different number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Find what number is frequent used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that number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less occurring element in a given list of numbers.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Application>LibreOffice/7.3.7.2$Linux_X86_64 LibreOffice_project/30$Build-2</Application>
  <AppVersion>15.0000</AppVersion>
  <Words>66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2023-07-16T15:52:45Z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