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93CF6-85A1-48CD-9627-84332CAEEB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1CF4B-F033-4400-8C34-4DD2B38855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A2942-939E-49D9-A151-C6F64FCCEF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D0108-E23B-403A-9352-755E8563C2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11BC6B-7DF8-45FE-B805-E3E204CCC3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2E21A2-BF7E-4AF7-80C3-2884759CE1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725610-1502-4423-90D2-E2AB42AA47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85DC2E-6C23-4F8A-B552-D729A542F1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B3DBF-DB33-4F90-AD15-AD5FB877FD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020B70-1B41-4B0A-9CB7-1104A47B05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7FF55-3A0C-4835-B5D7-7A1B8608A1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52C787-1193-4737-94E1-4B3E8BCBF1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2C035A-05E0-4042-A189-20A4B3EA85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7600" y="27752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275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3200400" y="11750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685800"/>
            <a:ext cx="58939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2112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Python To Get 2 Number From The User, Find Their Square, And Add Both Result, Finally Find Cube Of Result And Display To User.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59440" y="1403640"/>
            <a:ext cx="11095200" cy="479232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75000"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Form to get two number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Find Square of two number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Add Both Square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Find Cube Of Result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40544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Desktop Application in Python To Get 2 Number From The User, Find Their Square, And Add Both Result, Finally Find Cube Of Result And Display To User.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6087</TotalTime>
  <Application>LibreOffice/7.3.7.2$Linux_X86_64 LibreOffice_project/30$Build-2</Application>
  <AppVersion>15.0000</AppVersion>
  <Words>164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2023-11-21T23:55:18Z</dcterms:modified>
  <cp:revision>205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