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53CDF9-0B8D-4CC6-8004-E8AF434EE6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32903C-C38C-4F1B-A29C-412D1394AB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DBEAA8-2D1C-4F54-BA00-2159D312A5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A3C134-822B-4637-96B5-CD62BC2AF3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25B1FD-DA21-4B9B-93E4-93EB108AB4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9BFBE3-BE89-45C3-A513-5E9E02D72E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F79A45-F009-4E73-BB45-055096B15B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A4E240-41C2-430F-AA60-4BC9A22DA5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DA2166-36D6-4267-8709-6C61AE20A1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63C764-E96A-4BE6-8FE1-24EEC92037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D298D7-4D83-43CE-AE59-E4FF9C1144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2E5F61-3AD2-4528-B6B9-313ADD662C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F7CB32-A319-4E18-BB52-73BE6E9409C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193560" y="27432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281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7612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457200"/>
            <a:ext cx="61225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75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Web application in A Python To Sort Student Name In Ascending Order In List And Student Should Display Which Contain Only 5 Character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0480" y="1473840"/>
            <a:ext cx="10753920" cy="4953600"/>
          </a:xfrm>
          <a:prstGeom prst="rect">
            <a:avLst/>
          </a:prstGeom>
          <a:noFill/>
          <a:ln w="0">
            <a:noFill/>
          </a:ln>
        </p:spPr>
        <p:txBody>
          <a:bodyPr numCol="2" spcCol="0" anchor="t">
            <a:normAutofit fontScale="71000"/>
          </a:bodyPr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Template Directory In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Create Form to get 5 student name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Write view for HTML file in views.py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Step8: Display Student name in ascending order having 5 char length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Step9: Write URL for Home view in urls.py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Step10: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7056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Desktop application in A Python To Sort Student Name In Ascending Order In List And Student Should Display Which Contain Only 5 Character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5188</TotalTime>
  <Application>LibreOffice/7.3.7.2$Linux_X86_64 LibreOffice_project/30$Build-2</Application>
  <AppVersion>15.0000</AppVersion>
  <Words>141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2023-12-11T23:15:14Z</dcterms:modified>
  <cp:revision>213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