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8BE10-9FCA-4AB5-868F-A5A25EAFDC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C3D12-0456-4C8C-8138-37AD3DE311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9E338-10DE-42D8-85FF-7B97827024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15086-2D8C-4449-8601-31AE19E2D8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CAB78-E1FE-4EAA-A2BB-3BCA51458C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051F4-9B81-46D1-A9B9-3C91C88CB1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88832-C96C-4275-B637-CC3D249CD5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4ACF0-7987-4A74-9EDB-1915E317C8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73533-D0E6-43A4-88F5-5854F07644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E14F0-C5DB-4A3F-9897-A918434A3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E65D0B-2665-4BE2-B9AD-C1CC8B378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F350F4-C2E2-4686-8B27-936C61DFFF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28BEE-40ED-42CB-98BE-4D1331C005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33656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718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Generate 10 Number In Order To Display Their Square.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005120" y="1519200"/>
            <a:ext cx="961308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Generate 10 Number from 1 to 10 using range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that Number with their Square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in Python to generate 10 number in order to display their square and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cube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Application>LibreOffice/7.3.7.2$Linux_X86_64 LibreOffice_project/30$Build-2</Application>
  <AppVersion>15.0000</AppVersion>
  <Words>87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2023-12-25T13:31:59Z</dcterms:modified>
  <cp:revision>205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