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867DB3-698A-46B5-94D7-0259518ACA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6EAA3C-FA63-4492-AA86-1CCDECFE0B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360A8-0715-430C-99CE-2E9CD5C64A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9E7B38-87E7-4D7B-8DF7-AC79D30E3C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587E7D-9FC8-4DD9-8FA6-F6B92B491B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8D07F-9BF9-445B-A791-6098EF7D6B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1B01EE-4CE0-481B-B54F-B43980A258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06A567-CCC9-47D5-ACD0-5D72E236CE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DF902-FE60-4B83-BFC6-F3B98983F0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D3ED94-F90C-4C03-A5CF-2DE0A7B8B5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482581-79CB-4D4E-A008-4DCFB1D391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7C0FEF-08BF-42EF-8654-A673014305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123011-145B-4CD0-B7D5-C5BB687B33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164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read an excel file using xlwings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362600"/>
            <a:ext cx="9143640" cy="451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xlwings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workbook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worksheet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Read any specific column, row or cell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Step6:Close workbook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read an excel file using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other than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xlwings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6102</TotalTime>
  <Application>LibreOffice/7.3.7.2$Linux_X86_64 LibreOffice_project/30$Build-2</Application>
  <AppVersion>15.0000</AppVersion>
  <Words>67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2023-08-07T23:32:50Z</dcterms:modified>
  <cp:revision>164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