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5205FB6-3B5A-43A6-8EF2-BC0D02E1C14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C3B7625-DF3E-4089-8627-9033DB39860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D307183-C369-4604-8492-4D86DF1C94A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D307AEF-43F6-49A4-B943-2F34E985C38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D528362-B604-4CCA-8F3E-1294A862FEA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F68DBD3-9CC7-46D8-A068-0A5FB5C28C7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E16FF06-6DAA-469F-BF98-0F7C90E980D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9D257CD-8DF6-4036-B5AA-42B8FAC856E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6BF6317-2CB8-48F9-80A6-2065BB9ECFC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DFD5818-CE95-4FCC-9209-C1EBB9F0C8A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8D5ACDD-5485-4363-A381-CD7F15BBB94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1C11ADE-8F8E-40ED-A4D0-5219F09B797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9244BD0-461E-4FB1-8E0C-611335F79E3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1669320" y="2747880"/>
            <a:ext cx="678888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 146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995760" y="126648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Intermediate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3319920" y="731520"/>
            <a:ext cx="5317200" cy="9140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6388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Python Numpy program to create a 4x4 zero matrix with elements on the main diagonal equal to 6, 7, 8, 9.  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67000" y="1744560"/>
            <a:ext cx="9143640" cy="4109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Import a Numpy module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Create  a zero array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In diagonal, specific number should be display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Display final array to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Python Numpy program to create a 4x4 zero matrix.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4261</TotalTime>
  <Application>LibreOffice/7.3.7.2$Linux_X86_64 LibreOffice_project/30$Build-2</Application>
  <AppVersion>15.0000</AppVersion>
  <Words>79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2023-07-30T21:54:42Z</dcterms:modified>
  <cp:revision>166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