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70213-41EF-4583-B5D0-D20453DE55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59152-A7C4-4031-8E82-E22734789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6C074-E44E-4F1A-A191-99BF2E44F9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5D6E1-7869-42F9-8E94-FB10D77323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63BF5-1252-46A9-8D4F-9013EEF54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7BBC7C-F7E5-438F-A083-9CC63B245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3B073-6F0D-4031-B30E-A83E73DFF2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A07B5-EDF7-4E25-83BE-85EF097E78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EEF61-7D53-402E-8BE8-DF4F24F69E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FA5BB-BCEF-4E95-B85B-371B8C028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ABAB80-F90A-4C48-9215-1F1E1EBE7B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E0070F-7613-48C5-85B6-5009A0EEE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5B7577-A4C0-42FB-A556-884834B8CB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31804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248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286000" y="68580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1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00480" y="208584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write text on picture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540080"/>
            <a:ext cx="9143280" cy="49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PIL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Select image, on which want to write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Write a text on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Save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Show image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join two pictures.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Application>LibreOffice/7.3.7.2$Linux_X86_64 LibreOffice_project/30$Build-2</Application>
  <AppVersion>15.0000</AppVersion>
  <Words>63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2023-10-06T22:27:29Z</dcterms:modified>
  <cp:revision>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