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1B8C4-55E4-42B0-B348-2563F11B5D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0FF3D-E873-4679-9ED1-079E3DA9D1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99611-3F5F-4037-A4AE-562F59BBB6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48A83-CC36-41AB-8415-05E3BBB2E8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5E7329-C8AC-40F5-909B-3D50A71DD6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A44C9-14F4-4EE8-826F-A7D883205C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4F537E-7D98-4093-9257-909B7F5D72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6FC045-2EDB-4999-BCB9-8630294FCB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D90D98-C24C-4BD3-9A86-330384EDBA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5E64D-7A02-4278-99EB-68DD81A74F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763BA-E290-4035-9AC0-E8008E8C9A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0E52F0-1D09-48FC-BCBD-745CF3E4F4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4F6614-8F2B-4033-B00E-3A0C57127A4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691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Numpy program to create a 2x2 identity matrix.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26400"/>
            <a:ext cx="9143640" cy="479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2x2 identity matrix using numpy method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one dimensional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</TotalTime>
  <Application>LibreOffice/7.3.7.2$Linux_X86_64 LibreOffice_project/30$Build-2</Application>
  <AppVersion>15.0000</AppVersion>
  <Words>53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2023-07-22T18:33:45Z</dcterms:modified>
  <cp:revision>167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