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858887-E9A8-4546-BBF6-43589A0470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53AE49-DF56-4985-BA55-356891CF0C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F28155-95B9-4126-A440-3BE624D2282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D705B2-5691-4032-AF47-CADF67E895A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DF2012-6B33-4D9F-8321-96E437A006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D7F7E6-DB3E-4863-939C-3AE47501E2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177D52-0CAF-4D48-A46D-CF1F636744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A2A37D-56C8-4261-9B41-CBB6E9C95B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3DE6F8-0337-49D9-A8A8-6E3FC4FA0E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BC9603-9CE2-44CB-9D9A-73FA27840B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C308F8-BFC0-4748-AC9C-C29889369C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6746C4-D18E-434D-A084-804428B847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0893DE-388F-4E26-835B-FF143D54F11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138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NumPy program to make an array of equal shape having same data type of a given array. 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39640" y="1458000"/>
            <a:ext cx="9143640" cy="4492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a numpy module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a array of any shape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Display array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Get array from existed array, filled with zero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Display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Numpy Program To Multiply Two Array.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4675</TotalTime>
  <Application>LibreOffice/7.3.7.2$Linux_X86_64 LibreOffice_project/30$Build-2</Application>
  <AppVersion>15.0000</AppVersion>
  <Words>79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2023-07-26T23:58:01Z</dcterms:modified>
  <cp:revision>170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