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66D5D-FC79-4927-BD29-A7F5C5B1DD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7D2870-3901-42D5-88A1-B47C5857B4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AC215-9796-4EC2-BDC5-0C7ECDCDB7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25A079-7773-4C31-98D5-D2E44DF3A5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D4AF0-2E7A-4385-8F77-26B9EEE9F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5D755-75F2-4035-AA33-19553C7D36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C6B1A-0D6B-4B62-99F1-CEB59F28D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E86172-6AC9-4105-AEC4-0698D10FC5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76B72D-39DE-4A45-A2AD-6FE388479E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8CB5E-F7AD-4E50-B378-FEAF77681A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F2530-8C5D-4821-9FBE-221EE0E2E6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88A1D-6C7B-46CE-BFC6-9A1C9400BE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06D039-447D-48B6-8A9B-84C32F4756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2860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290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71800" y="4892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685800"/>
            <a:ext cx="61225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254680"/>
            <a:ext cx="11477520" cy="19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Application in Python that displays a dialog asking the user to enter his / her name and age and display name with age in console.</a:t>
            </a:r>
            <a:br>
              <a:rPr sz="2800"/>
            </a:b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Hi </a:t>
            </a:r>
            <a:r>
              <a:rPr b="1" lang="en-US" sz="2800" spc="-1" strike="noStrike" u="sng">
                <a:solidFill>
                  <a:srgbClr val="002060"/>
                </a:solidFill>
                <a:uFillTx/>
                <a:latin typeface="Calibri"/>
              </a:rPr>
              <a:t>NAME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! Your age is </a:t>
            </a:r>
            <a:r>
              <a:rPr b="1" lang="en-US" sz="2800" spc="-1" strike="noStrike" u="sng">
                <a:solidFill>
                  <a:srgbClr val="002060"/>
                </a:solidFill>
                <a:uFillTx/>
                <a:latin typeface="Calibri"/>
              </a:rPr>
              <a:t>AGE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name / age from user using simpledialog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36920" y="1499040"/>
            <a:ext cx="10426680" cy="447840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tkinter import simpledialog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tkinter import *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application_window = Tk()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 = simpledialog.askstring("Input", "What is your first name?",parent=application_window)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answer is not None: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print("Your name is ", answer)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print("You don't have a first name?")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 = simpledialog.askinteger("Input", "What is your age?",parent=application_window)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answer is not None: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print("Your age is ", answer)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print("You don't have a age?")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application_window.mainloop()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8147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Application in Python that displays a dialog asking the user to enter his / her name and age and display name with age in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window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.</a:t>
            </a:r>
            <a:br>
              <a:rPr sz="2400"/>
            </a:b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Hi </a:t>
            </a:r>
            <a:r>
              <a:rPr b="1" lang="en-US" sz="2400" spc="-1" strike="noStrike" u="sng">
                <a:solidFill>
                  <a:srgbClr val="002060"/>
                </a:solidFill>
                <a:uFillTx/>
                <a:latin typeface="Calibri"/>
              </a:rPr>
              <a:t>NAME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! Your age is </a:t>
            </a:r>
            <a:r>
              <a:rPr b="1" lang="en-US" sz="2400" spc="-1" strike="noStrike" u="sng">
                <a:solidFill>
                  <a:srgbClr val="002060"/>
                </a:solidFill>
                <a:uFillTx/>
                <a:latin typeface="Calibri"/>
              </a:rPr>
              <a:t>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Application>LibreOffice/7.3.7.2$Linux_X86_64 LibreOffice_project/30$Build-2</Application>
  <AppVersion>15.0000</AppVersion>
  <Words>113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2023-12-24T15:30:12Z</dcterms:modified>
  <cp:revision>207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