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14C5E-F75A-4439-961A-0E788D38F5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125843-ED60-4ED9-B08C-44477DE6A6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6B3951-384F-4189-93C1-2B6CA37CD9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FDC793-F834-4453-AA91-56B40E454D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55985D-5C1F-4BEE-AABE-FC85BAE388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C43367-4472-4169-8D41-1BB02FD396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011EF7-E1BF-4C01-A10C-0FC8550650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605748-D353-4FB8-B071-4D4E975694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332738-AC7B-488F-828C-23CBAC93F5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16A52F-B13B-42D9-9681-67F2C58E61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638EBD-E073-470D-A0E6-39583F3B0C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975876-BD24-44E1-BCE7-5B341309A3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699135-B4FC-46F4-9117-0721F90D906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124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a Nested Dictionary and Access Value.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132920" y="1744560"/>
            <a:ext cx="9477720" cy="462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dictionary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another dictionary inside existed dictionary to make nested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Access dictionary items(keys and values) from nested dictionary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a nested dictionary. And Also iterate nested dictionary items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5050</TotalTime>
  <Application>LibreOffice/7.3.7.2$Linux_X86_64 LibreOffice_project/30$Build-2</Application>
  <AppVersion>15.0000</AppVersion>
  <Words>66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2023-07-20T23:55:32Z</dcterms:modified>
  <cp:revision>170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