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16234E-E52C-45D6-92F6-942328E667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2C89EC-2CB9-42D2-91BC-CB1A5BC1AE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A935DC-4917-4E15-AF91-C57A63B80B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758EF5-948B-4999-926B-3110B888FD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43A11D-FE58-4D89-959B-794666D971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FF20BE-A4C8-4C55-86AE-E5909EDF2F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C588FE-AEA4-4E19-8C96-11B4E5DCE6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B7EF55-37A9-4B2B-8037-EBA7183FE9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65A207-95F4-436E-A598-4B6FDE9C51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1564BD-4083-4655-B108-2C40A9C772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D00A33-4BCF-4178-832D-8F6DCF4717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C04417-4C02-4C9B-B86E-8571F19702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7CDAF0-B909-40EC-BD45-2AFE4D45EE3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5602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153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NumPy program to create a three dimension array with shape (3,4,4) and set to a variable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71240" y="1389960"/>
            <a:ext cx="9143640" cy="477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numpy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Three dimensional array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Step3:Store in a variable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Numpy Program to generate one particular value of a matrix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4450</TotalTime>
  <Application>LibreOffice/7.3.7.2$Linux_X86_64 LibreOffice_project/30$Build-2</Application>
  <AppVersion>15.0000</AppVersion>
  <Words>65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2023-08-01T23:56:19Z</dcterms:modified>
  <cp:revision>173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