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4A290-E9E2-4DE2-982A-A50CBA3460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519799-F730-441D-85BF-1475C8EFB0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1A5AF8-5828-4503-9CBC-6A7080797A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32F83F-083E-4F00-8F79-28D779A7DB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89D2AB-F8CE-4106-92E3-E383B2042B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2F04DE-3E9D-44B7-BFFB-830469A8E0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0BFA4A-53E0-490E-BFB6-BFE3380741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94FCD2-07E8-4E40-A2A8-2BF7DFE1FE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070091-5E07-49AC-96A4-8C7FB44FF7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F16676-A6DD-4478-B9E2-E3F5E9872A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A6AFCA-F077-4756-8BFE-01F3AF8121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39596-B9BB-4A2E-94A8-9491784AD6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561DA-B4C4-4C1E-86E0-B8EC58D0E62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197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Reverse array element.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444320"/>
            <a:ext cx="9143640" cy="397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array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Reverse array element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updated array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Reverse array element using OOP.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5434</TotalTime>
  <Application>LibreOffice/7.3.7.2$Linux_X86_64 LibreOffice_project/30$Build-2</Application>
  <AppVersion>15.0000</AppVersion>
  <Words>58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2023-08-23T05:15:59Z</dcterms:modified>
  <cp:revision>173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