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3DC991-EF79-4F54-9341-C629CB0191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D6689D-75D4-491B-9EAD-BA46F44EB8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440E98-2609-4B1C-B109-4A90B8ECB1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F94521-3729-4D06-AE0E-05B984C2C6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739FAD-3023-433C-BB4A-617ECB6FCC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6C0BFA-E37C-4FD8-A3DB-2B0718C520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047149-C734-4265-8725-E73FA1A160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D2C5B5-911C-4F50-BE44-CA6F15D3A1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F2DFFB-EB9B-4D48-B78E-DCA5BA5020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E2303D-6FEF-4E78-A0C9-68267B90A9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FACF75-6449-4E83-A403-81A43A34B8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6F448D-13C8-4F32-BAA9-D499B8F0FC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D30CBC-5AFB-4CC7-9919-7F4CD8F50C4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191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a string from user which contain number at starting and ending position.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39640" y="1389960"/>
            <a:ext cx="9143640" cy="417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a re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string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Match with pattern whether string contain number at start and end or not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message to user on the basis of matching or not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Desktop Python program to get a string from user which contain alpha at starting and ending position.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4781</TotalTime>
  <Application>LibreOffice/7.3.7.2$Linux_X86_64 LibreOffice_project/30$Build-2</Application>
  <AppVersion>15.0000</AppVersion>
  <Words>91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2023-08-18T23:43:41Z</dcterms:modified>
  <cp:revision>177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