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D6B1B6-4635-4444-A6A4-49AF8DC447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F7E7D4-9EDE-4575-BC47-DE22658E77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25940F-B5E6-4AD4-B49F-F778E3A096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AC1D66-D1E5-4ED1-81BF-BD3A00D8D99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D0F601-1E6E-48D1-8CA6-DFEBFBA894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918630-FBB8-4CFA-BA3F-0C5776B370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E9D5F9-90CA-4A58-BE1A-1B88DD3B9C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070F98-763C-4C58-9797-B6CDB93282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F92333-8668-4A25-9F8A-A24CB3DF8B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7FFF34-F3F3-4671-9E05-26A71FB20E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273799-54C2-469B-9EEA-64C2172679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043FFE-7731-4540-BD8A-6E84D6BB01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0412A9-7F9A-4BB2-A084-CBEFC6F6E31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8744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121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create a nested list and access nested list item.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53320" y="1621800"/>
            <a:ext cx="9143640" cy="4519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list of different items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Store in a list variable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Provide a list item as list in a list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Access any item from nested lists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create a nested TUPLE.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3901</TotalTime>
  <Application>LibreOffice/7.3.7.2$Linux_X86_64 LibreOffice_project/30$Build-2</Application>
  <AppVersion>15.0000</AppVersion>
  <Words>81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2023-07-19T07:18:55Z</dcterms:modified>
  <cp:revision>160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