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6C001A-3C85-449F-ABA9-F2B22C7909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B4E8FB-C047-489A-A6C6-6C7C0693EB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523202-541E-42B9-A30A-D5E8D3EC68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B583E6-10A4-4945-8937-45F49AF4C1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A4CD2B-E1AD-404E-9CCF-286AEE13DD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18A0D6-AAEE-4D86-B8CF-DD2AB1F638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0DBC5C-9145-4996-9AA2-D2562C1EC2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D3BAD3-435D-4A36-8C8E-A3D20B7477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73CD9E-9CDF-4ACF-970D-2EE9B66525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F15F18-E2F8-4BBA-A13C-46B80ECCDA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B697AB-A434-4784-8413-901A96A90F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7AA87F-A561-4C7A-9B34-2228B94701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C305F2-D383-444C-AEE1-48D5665474E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800600" y="27752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213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075400" y="9464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Pandas program to perform basic arithmetic operations on two pandas series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5113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two Pandas series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Subtract two Pandas series and display result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Multiply two Pandas series and display result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Divide two Pandas series and display result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Add two Pandas series and display result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5113080"/>
          </a:xfrm>
          <a:prstGeom prst="rect">
            <a:avLst/>
          </a:prstGeom>
          <a:noFill/>
          <a:ln w="0">
            <a:noFill/>
          </a:ln>
        </p:spPr>
        <p:txBody>
          <a:bodyPr numCol="2" spcCol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import pandas as pd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ds1 = pd.Series([2, 4, 6, 8, 10])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ds2 = pd.Series([1, 3, 5, 7, 9])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ds = ds1 + ds2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print("Add two Series:")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print(ds)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print("Subtract two Series:")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ds = ds1 - ds2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print(ds)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print("Multiply two Series:")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ds = ds1 * ds2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print(ds)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print("Divide Series1 by Series2:")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ds = ds1 / ds2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print(ds)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Create Count Down Timer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, Get Starting And Ending Position From User on Web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6" dur="indefinite" restart="never" nodeType="tmRoot">
          <p:childTnLst>
            <p:seq>
              <p:cTn id="177" dur="indefinite" nodeType="mainSeq">
                <p:childTnLst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</TotalTime>
  <Application>LibreOffice/7.3.7.2$Linux_X86_64 LibreOffice_project/30$Build-2</Application>
  <AppVersion>15.0000</AppVersion>
  <Words>175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2023-08-30T23:57:42Z</dcterms:modified>
  <cp:revision>196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