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B9B664B-E291-44BF-974E-069627D73C7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334890-09E5-4293-B978-8894C830060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892501-B61D-4A56-847F-D94ED7C38E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8A894A-C356-4479-A12A-AA0E5CDB1C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C948FA-0C45-49C3-B8C8-49826AB6AE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E5A88D-3770-42B3-ABBC-C1D7A9FA8E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DF1BA9-E891-4E09-B193-7B74D2468C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EA486D-14BD-48D7-9E9D-6A472D32FE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2CDF45-A189-435A-B84E-0C86A56FCF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070E5F-FC05-49CC-ABB6-5D7BAC41D3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CBD59A-59B6-4B54-9DB2-581D412C29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849542-DC3C-4E36-812E-9B118E8B24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1DD150-3357-422C-88BC-61F1667D6E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A46E8F-2A8D-4D2B-9B2B-E3A0CEFDDE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B2884-8146-498B-B93A-EAD80E8A126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183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3"/>
          <p:cNvSpPr/>
          <p:nvPr/>
        </p:nvSpPr>
        <p:spPr>
          <a:xfrm>
            <a:off x="3319920" y="67680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" name="Rounded Rectangle 2"/>
          <p:cNvSpPr/>
          <p:nvPr/>
        </p:nvSpPr>
        <p:spPr>
          <a:xfrm>
            <a:off x="545760" y="19681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Create a Desktop Python Program to insert a Button in Window. When click on that button a function should run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439640" y="1458000"/>
            <a:ext cx="9143640" cy="462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tkinter module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basic window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 function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a button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Click on button as created in step4, run function as created in step3.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5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Create a Desktop Python Program to insert a Button in Window. When click on the button, it take two number from user to add both number in console.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5203</TotalTime>
  <Application>LibreOffice/7.3.7.2$Linux_X86_64 LibreOffice_project/30$Build-2</Application>
  <AppVersion>15.0000</AppVersion>
  <Words>108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2023-08-13T16:05:22Z</dcterms:modified>
  <cp:revision>174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