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94D7A4-E69E-486C-AB1B-8B87275EE1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CD1DA9-D77E-43C3-9409-0B7A768899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24905A-DFB4-48AE-BDFB-040C94CC62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B81C3-12D4-4017-8779-4E05B7CFE4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A15F2A-3D5A-4995-8062-E68C804438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B50839-2C8B-4501-997D-605CB2DC21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782CB9-E523-40D7-AA6A-B93677446E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C4C550-8CE0-4D6A-87B6-2DD874DCA9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C0677A-1DFC-40EE-BF01-E68C93F660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4FC7E3-8669-4B09-8100-C31C90DE1F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BD3E2C-7C1E-4D89-9C1A-052525F52C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A1C133-E2B9-4563-B227-403D33A6B3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BFD162-CE97-4D79-BEB0-67B1A79461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1480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278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2860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685800"/>
            <a:ext cx="63511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675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Web application in Python To Find Force Of A Man On A Object Which Have  Mass And Acceleration. Get Mass And Acceleration From User. Display unit with Force as Newton.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59440" y="1662840"/>
            <a:ext cx="10603800" cy="447840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79000"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Create Form to get mass and acceleration of an 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Write view for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Find Force, exerted on object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Write URL for Home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208764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Desktop application in Python Program To Find Force Of A Man On A Object Which Have  Mass And Acceleration. Get Mass And Acceleration From User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6372</TotalTime>
  <Application>LibreOffice/7.3.7.2$Linux_X86_64 LibreOffice_project/30$Build-2</Application>
  <AppVersion>15.0000</AppVersion>
  <Words>153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2023-12-01T23:51:01Z</dcterms:modified>
  <cp:revision>210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