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15D76D7-12C5-48C8-9532-190E44537AB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690EE0D-AFD8-4124-8049-86F4842DBC1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22680B5-7BAC-4261-AA79-6FD482A6BA5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E042A66-AA7D-4C56-96B4-C280E99A44E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DA3A719-2995-4C50-A175-4C677CF0CC5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8BF1C68-C0D9-461E-8D05-28E2F0D4270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1692309-6A7A-493B-B1B8-013C617456B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B2CA7AA-1976-4155-ADA3-7711ABC6076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0C0FCEA-60B8-4FDD-88D3-5A539E15831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D85940A-C42E-44C3-855B-77AAA532966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AEB9C5F-19E1-43AD-AC4F-F2E70EF9BB3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74C3192-7FFD-4863-A84D-737D9331CC9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4B1E03A-4BB4-4564-949F-FF3CBAE9163F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1669320" y="2747880"/>
            <a:ext cx="503604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 178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995760" y="1266480"/>
            <a:ext cx="638280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Intermediate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3319920" y="731520"/>
            <a:ext cx="5317200" cy="9140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586800" y="2063880"/>
            <a:ext cx="11477520" cy="1375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Write a Python Program to get Information about Operating System.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371240" y="1228680"/>
            <a:ext cx="9143640" cy="4614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8000"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Import OS module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Import platform module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Find name of OS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Step4: Find platform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Step5: Find releasing year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Step6: Display results to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5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1" dur="500" fill="hold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2" dur="500" fill="hold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9" name="Rounded Rectangle 4"/>
          <p:cNvSpPr/>
          <p:nvPr/>
        </p:nvSpPr>
        <p:spPr>
          <a:xfrm>
            <a:off x="1083240" y="3016080"/>
            <a:ext cx="10244160" cy="120996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Write a Python program to get the size, permissions, owner, device of a specified path.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3" dur="indefinite" restart="never" nodeType="tmRoot">
          <p:childTnLst>
            <p:seq>
              <p:cTn id="84" dur="indefinite" nodeType="mainSeq">
                <p:childTnLst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6909</TotalTime>
  <Application>LibreOffice/7.3.7.2$Linux_X86_64 LibreOffice_project/30$Build-2</Application>
  <AppVersion>15.0000</AppVersion>
  <Words>72</Words>
  <Paragraphs>14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2023-08-11T07:11:04Z</dcterms:modified>
  <cp:revision>176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